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41B6C-E773-4FE2-BC66-E79E73B1F90D}" type="datetimeFigureOut">
              <a:rPr lang="en-US" smtClean="0"/>
              <a:pPr/>
              <a:t>12/10/2009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95C61-8A8A-47B5-9A58-F046894828E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41B6C-E773-4FE2-BC66-E79E73B1F90D}" type="datetimeFigureOut">
              <a:rPr lang="en-US" smtClean="0"/>
              <a:pPr/>
              <a:t>12/10/2009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95C61-8A8A-47B5-9A58-F046894828E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41B6C-E773-4FE2-BC66-E79E73B1F90D}" type="datetimeFigureOut">
              <a:rPr lang="en-US" smtClean="0"/>
              <a:pPr/>
              <a:t>12/10/2009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95C61-8A8A-47B5-9A58-F046894828E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41B6C-E773-4FE2-BC66-E79E73B1F90D}" type="datetimeFigureOut">
              <a:rPr lang="en-US" smtClean="0"/>
              <a:pPr/>
              <a:t>12/10/2009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95C61-8A8A-47B5-9A58-F046894828E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41B6C-E773-4FE2-BC66-E79E73B1F90D}" type="datetimeFigureOut">
              <a:rPr lang="en-US" smtClean="0"/>
              <a:pPr/>
              <a:t>12/10/2009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95C61-8A8A-47B5-9A58-F046894828E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41B6C-E773-4FE2-BC66-E79E73B1F90D}" type="datetimeFigureOut">
              <a:rPr lang="en-US" smtClean="0"/>
              <a:pPr/>
              <a:t>12/10/2009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95C61-8A8A-47B5-9A58-F046894828E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41B6C-E773-4FE2-BC66-E79E73B1F90D}" type="datetimeFigureOut">
              <a:rPr lang="en-US" smtClean="0"/>
              <a:pPr/>
              <a:t>12/10/2009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95C61-8A8A-47B5-9A58-F046894828E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41B6C-E773-4FE2-BC66-E79E73B1F90D}" type="datetimeFigureOut">
              <a:rPr lang="en-US" smtClean="0"/>
              <a:pPr/>
              <a:t>12/10/2009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595C61-8A8A-47B5-9A58-F046894828E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41B6C-E773-4FE2-BC66-E79E73B1F90D}" type="datetimeFigureOut">
              <a:rPr lang="en-US" smtClean="0"/>
              <a:pPr/>
              <a:t>12/10/2009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95C61-8A8A-47B5-9A58-F046894828E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41B6C-E773-4FE2-BC66-E79E73B1F90D}" type="datetimeFigureOut">
              <a:rPr lang="en-US" smtClean="0"/>
              <a:pPr/>
              <a:t>12/10/2009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54595C61-8A8A-47B5-9A58-F046894828E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17B41B6C-E773-4FE2-BC66-E79E73B1F90D}" type="datetimeFigureOut">
              <a:rPr lang="en-US" smtClean="0"/>
              <a:pPr/>
              <a:t>12/10/2009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95C61-8A8A-47B5-9A58-F046894828E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7B41B6C-E773-4FE2-BC66-E79E73B1F90D}" type="datetimeFigureOut">
              <a:rPr lang="en-US" smtClean="0"/>
              <a:pPr/>
              <a:t>12/10/2009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4595C61-8A8A-47B5-9A58-F046894828E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The black tattoo</a:t>
            </a:r>
            <a:endParaRPr lang="en-US" dirty="0">
              <a:ln w="0"/>
              <a:solidFill>
                <a:schemeClr val="bg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Sam Enthoven</a:t>
            </a:r>
          </a:p>
          <a:p>
            <a:r>
              <a:rPr lang="en-US" dirty="0" smtClean="0"/>
              <a:t>Review By: Darren Daniels</a:t>
            </a:r>
            <a:endParaRPr lang="en-US" dirty="0"/>
          </a:p>
        </p:txBody>
      </p:sp>
      <p:pic>
        <p:nvPicPr>
          <p:cNvPr id="23556" name="Picture 4" descr="UK Paperback Cov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0"/>
            <a:ext cx="1798893" cy="27527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  <a:reflection blurRad="6350" stA="50000" endA="295" endPos="92000" dist="101600" dir="5400000" sy="-100000" algn="bl" rotWithShape="0"/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n-U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Characters</a:t>
            </a:r>
            <a:endParaRPr lang="en-US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n-U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Charlie Farnsworth: Charlie is the second most important character in this book. He is possessed by the demon know as Khentimetu.</a:t>
            </a:r>
          </a:p>
          <a:p>
            <a:r>
              <a:rPr lang="en-U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Jack Farrell: Jack is the best friend of Charlie . He narrates the book.</a:t>
            </a:r>
          </a:p>
          <a:p>
            <a:r>
              <a:rPr lang="en-U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Esme: Esme is the trainer of </a:t>
            </a:r>
            <a:r>
              <a:rPr lang="en-U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C</a:t>
            </a:r>
            <a:r>
              <a:rPr lang="en-U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harlie when he joins the Brotherhood. She also accompanies jack to Hell.</a:t>
            </a:r>
          </a:p>
          <a:p>
            <a:r>
              <a:rPr lang="en-U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Khentimentu The Scourge: Khentimentu is the epitome of all evil in the universe. He was created by the all powerful being know as the dragon.    </a:t>
            </a:r>
            <a:r>
              <a:rPr lang="en-U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 </a:t>
            </a:r>
            <a:endParaRPr lang="en-US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n-U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Summary</a:t>
            </a:r>
            <a:endParaRPr lang="en-US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n-U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In this book young Jack Farrell is faced with many of the hardships of any young adult but he also has problems no on else will ever have . Jack’s best friend Charlie has just been possessed by a demon know as Khentimentu the scourge. Then the Scourge uses Charlie to travel to hell , which is in an alternate dimension. So Jack with the help of Esme, A member of Brotherhood, Follow the scourge to hell. While there they go through many obstacles to keep Charlie safe like gladiator pits full of demons . This was a good and very exciting book. </a:t>
            </a:r>
            <a:r>
              <a:rPr lang="en-US" b="1" smtClean="0">
                <a:ln w="50800"/>
                <a:solidFill>
                  <a:schemeClr val="bg1">
                    <a:shade val="50000"/>
                  </a:schemeClr>
                </a:solidFill>
              </a:rPr>
              <a:t>I recommend it to every one.    </a:t>
            </a:r>
            <a:endParaRPr lang="en-US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chnic">
  <a:themeElements>
    <a:clrScheme name="Custom 4">
      <a:dk1>
        <a:srgbClr val="000000"/>
      </a:dk1>
      <a:lt1>
        <a:srgbClr val="FFFFFF"/>
      </a:lt1>
      <a:dk2>
        <a:srgbClr val="6F2926"/>
      </a:dk2>
      <a:lt2>
        <a:srgbClr val="000000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52</TotalTime>
  <Words>219</Words>
  <Application>Microsoft Office PowerPoint</Application>
  <PresentationFormat>On-screen Show (4:3)</PresentationFormat>
  <Paragraphs>10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Technic</vt:lpstr>
      <vt:lpstr>The black tattoo</vt:lpstr>
      <vt:lpstr>Characters</vt:lpstr>
      <vt:lpstr>Summary</vt:lpstr>
    </vt:vector>
  </TitlesOfParts>
  <Company>Wichita 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black tattoo</dc:title>
  <dc:creator>ddaniels062497</dc:creator>
  <cp:lastModifiedBy>ddaniels062497</cp:lastModifiedBy>
  <cp:revision>6</cp:revision>
  <dcterms:created xsi:type="dcterms:W3CDTF">2009-12-09T13:19:16Z</dcterms:created>
  <dcterms:modified xsi:type="dcterms:W3CDTF">2009-12-10T13:50:56Z</dcterms:modified>
</cp:coreProperties>
</file>